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2"/>
    <p:sldMasterId id="2147483678" r:id="rId3"/>
  </p:sldMasterIdLst>
  <p:notesMasterIdLst>
    <p:notesMasterId r:id="rId16"/>
  </p:notesMasterIdLst>
  <p:handoutMasterIdLst>
    <p:handoutMasterId r:id="rId17"/>
  </p:handoutMasterIdLst>
  <p:sldIdLst>
    <p:sldId id="257" r:id="rId4"/>
    <p:sldId id="285" r:id="rId5"/>
    <p:sldId id="274" r:id="rId6"/>
    <p:sldId id="275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65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13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99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EB0CA-482F-4893-ABAE-BCB4F6548AE3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BD149-53DC-42FF-9939-8FDE04B2A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11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BE120-1581-4903-9AF4-F716203B07B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34931-BBFA-4F50-9747-A60C732F6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Please </a:t>
            </a:r>
            <a:r>
              <a:rPr lang="en-US" dirty="0" smtClean="0">
                <a:solidFill>
                  <a:schemeClr val="tx1"/>
                </a:solidFill>
              </a:rPr>
              <a:t>see</a:t>
            </a:r>
            <a:r>
              <a:rPr lang="en-US" baseline="0" dirty="0" smtClean="0">
                <a:solidFill>
                  <a:schemeClr val="tx1"/>
                </a:solidFill>
              </a:rPr>
              <a:t> the How to Use Personalized Stories document for more information on how to edit and display this PowerPoint presentation for your child.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Please customize this template to best help</a:t>
            </a:r>
            <a:r>
              <a:rPr lang="en-US" baseline="0" dirty="0" smtClean="0">
                <a:solidFill>
                  <a:schemeClr val="tx1"/>
                </a:solidFill>
              </a:rPr>
              <a:t> your child by: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Modifying the template to use your child’s name</a:t>
            </a: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language that is familiar to your child</a:t>
            </a:r>
            <a:r>
              <a:rPr lang="en-US" dirty="0" smtClean="0"/>
              <a:t> </a:t>
            </a: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items that are of great interest to your child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aseline="0" dirty="0" smtClean="0">
                <a:solidFill>
                  <a:schemeClr val="tx1"/>
                </a:solidFill>
              </a:rPr>
              <a:t>dding photos of your child or family to all of the blue frames in this template.</a:t>
            </a:r>
          </a:p>
          <a:p>
            <a:pPr lvl="1"/>
            <a:r>
              <a:rPr lang="en-US" baseline="0" dirty="0" smtClean="0">
                <a:solidFill>
                  <a:schemeClr val="tx1"/>
                </a:solidFill>
              </a:rPr>
              <a:t>Adding photos and new slides from your own child’s life to this template. </a:t>
            </a:r>
          </a:p>
          <a:p>
            <a:pPr lvl="1"/>
            <a:r>
              <a:rPr lang="en-US" baseline="0" dirty="0" smtClean="0">
                <a:solidFill>
                  <a:schemeClr val="tx1"/>
                </a:solidFill>
              </a:rPr>
              <a:t>Changing any of the text, photos, or images in this template with photos or images that are more meaningful to your child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34931-BBFA-4F50-9747-A60C732F65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041-A8A2-4CAE-A1CF-D7648D6D3E34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A2B-6F45-448E-A682-98C64C83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0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041-A8A2-4CAE-A1CF-D7648D6D3E34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A2B-6F45-448E-A682-98C64C83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9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041-A8A2-4CAE-A1CF-D7648D6D3E34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A2B-6F45-448E-A682-98C64C83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5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524000"/>
            <a:ext cx="7772400" cy="236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99260"/>
            <a:ext cx="7315200" cy="2011680"/>
          </a:xfr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914400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685800"/>
            <a:ext cx="7772400" cy="1005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00100"/>
            <a:ext cx="7315200" cy="800100"/>
          </a:xfr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5800" y="2057400"/>
            <a:ext cx="7772400" cy="4114800"/>
          </a:xfrm>
        </p:spPr>
        <p:txBody>
          <a:bodyPr tIns="18288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3716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57601"/>
            <a:ext cx="7772400" cy="1097280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5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7033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0"/>
            <a:ext cx="37033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905000"/>
            <a:ext cx="2286000" cy="2971800"/>
          </a:xfrm>
          <a:prstGeom prst="rect">
            <a:avLst/>
          </a:prstGeom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2133600"/>
            <a:ext cx="1828800" cy="2514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of happy child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0400" y="1905000"/>
            <a:ext cx="2286000" cy="2971800"/>
          </a:xfrm>
          <a:prstGeom prst="rect">
            <a:avLst/>
          </a:prstGeom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429000" y="2133600"/>
            <a:ext cx="1828800" cy="2514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of friend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715000" y="1905000"/>
            <a:ext cx="2743200" cy="2971800"/>
          </a:xfrm>
        </p:spPr>
        <p:txBody>
          <a:bodyPr/>
          <a:lstStyle>
            <a:lvl1pPr marL="0" indent="0">
              <a:buNone/>
              <a:defRPr/>
            </a:lvl1pPr>
            <a:lvl4pPr marL="822960" indent="0">
              <a:buNone/>
              <a:defRPr/>
            </a:lvl4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0228"/>
            <a:ext cx="3703320" cy="702972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703320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40228"/>
            <a:ext cx="3703320" cy="702972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819400"/>
            <a:ext cx="3703320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041-A8A2-4CAE-A1CF-D7648D6D3E34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A2B-6F45-448E-A682-98C64C83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9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685800"/>
            <a:ext cx="7772400" cy="1005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0100"/>
            <a:ext cx="7315200" cy="800100"/>
          </a:xfrm>
        </p:spPr>
        <p:txBody>
          <a:bodyPr anchor="ctr"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7772400" cy="3124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057400"/>
            <a:ext cx="7772400" cy="914400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3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2057400"/>
            <a:ext cx="41148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4400" y="2286000"/>
            <a:ext cx="3657600" cy="3657600"/>
          </a:xfrm>
          <a:solidFill>
            <a:schemeClr val="bg1"/>
          </a:solidFill>
          <a:ln>
            <a:noFill/>
          </a:ln>
        </p:spPr>
        <p:txBody>
          <a:bodyPr tIns="36576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286000"/>
            <a:ext cx="3276600" cy="3657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7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2057401"/>
            <a:ext cx="59436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00" y="2286001"/>
            <a:ext cx="5486400" cy="3657600"/>
          </a:xfrm>
          <a:solidFill>
            <a:schemeClr val="bg1"/>
          </a:solidFill>
          <a:ln>
            <a:noFill/>
          </a:ln>
        </p:spPr>
        <p:txBody>
          <a:bodyPr tIns="365760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 of child with big smile, parents congratulating, patting his/her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op and bottom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609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71499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33400" y="381575"/>
            <a:ext cx="7620000" cy="990026"/>
          </a:xfrm>
        </p:spPr>
        <p:txBody>
          <a:bodyPr/>
          <a:lstStyle>
            <a:lvl1pPr marL="0" indent="0">
              <a:buNone/>
              <a:defRPr sz="3200"/>
            </a:lvl1pPr>
            <a:lvl2pPr marL="274320" indent="0">
              <a:buNone/>
              <a:defRPr sz="2800"/>
            </a:lvl2pPr>
            <a:lvl3pPr marL="548640" indent="0">
              <a:buNone/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5600987"/>
            <a:ext cx="7620000" cy="812800"/>
          </a:xfrm>
        </p:spPr>
        <p:txBody>
          <a:bodyPr/>
          <a:lstStyle>
            <a:lvl1pPr marL="0" indent="0">
              <a:buNone/>
              <a:defRPr sz="3200"/>
            </a:lvl1pPr>
            <a:lvl2pPr marL="274320" indent="0">
              <a:buNone/>
              <a:defRPr sz="2000"/>
            </a:lvl2pPr>
            <a:lvl3pPr marL="54864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25366" y="1600200"/>
            <a:ext cx="7200900" cy="3812240"/>
          </a:xfrm>
          <a:solidFill>
            <a:schemeClr val="bg1"/>
          </a:solidFill>
          <a:ln>
            <a:noFill/>
          </a:ln>
        </p:spPr>
        <p:txBody>
          <a:bodyPr tIns="36576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op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609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773" y="5715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94887" y="62484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800" y="381000"/>
            <a:ext cx="7620000" cy="1219200"/>
          </a:xfrm>
        </p:spPr>
        <p:txBody>
          <a:bodyPr/>
          <a:lstStyle>
            <a:lvl1pPr marL="0" indent="0">
              <a:buNone/>
              <a:defRPr sz="3200"/>
            </a:lvl1pPr>
            <a:lvl2pPr marL="274320" indent="0">
              <a:buNone/>
              <a:defRPr sz="2400"/>
            </a:lvl2pPr>
            <a:lvl3pPr marL="54864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3020" y="2057400"/>
            <a:ext cx="7772400" cy="4114799"/>
          </a:xfrm>
          <a:solidFill>
            <a:schemeClr val="bg1"/>
          </a:solidFill>
          <a:ln>
            <a:noFill/>
          </a:ln>
        </p:spPr>
        <p:txBody>
          <a:bodyPr tIns="36576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No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5800" y="2057400"/>
            <a:ext cx="7772400" cy="4114799"/>
          </a:xfrm>
          <a:solidFill>
            <a:schemeClr val="bg1"/>
          </a:solidFill>
          <a:ln>
            <a:noFill/>
          </a:ln>
        </p:spPr>
        <p:txBody>
          <a:bodyPr tIns="36576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041-A8A2-4CAE-A1CF-D7648D6D3E34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A2B-6F45-448E-A682-98C64C83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041-A8A2-4CAE-A1CF-D7648D6D3E34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A2B-6F45-448E-A682-98C64C83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7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041-A8A2-4CAE-A1CF-D7648D6D3E34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A2B-6F45-448E-A682-98C64C83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3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041-A8A2-4CAE-A1CF-D7648D6D3E34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A2B-6F45-448E-A682-98C64C83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3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041-A8A2-4CAE-A1CF-D7648D6D3E34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A2B-6F45-448E-A682-98C64C83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8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041-A8A2-4CAE-A1CF-D7648D6D3E34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A2B-6F45-448E-A682-98C64C83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6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041-A8A2-4CAE-A1CF-D7648D6D3E34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A2B-6F45-448E-A682-98C64C83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2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8041-A8A2-4CAE-A1CF-D7648D6D3E34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7FA2B-6F45-448E-A682-98C64C83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1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887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4600" y="6476999"/>
            <a:ext cx="1295400" cy="152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B9DF67-7AD2-4462-9D02-0A4FA0754066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476999"/>
            <a:ext cx="5410200" cy="152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476999"/>
            <a:ext cx="609600" cy="152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A591C2-3746-46A1-9B82-C3E39C2E03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Play 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play date, [Friend’s name] will go home. When s/he goes home, I can say “thank you for playing” and ask to have another play date soon.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67400" y="2209800"/>
            <a:ext cx="2590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can give [Friend’s name] a high five or a hug if it is okay with him/her.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47478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It is fun to play with my friends and have play dates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995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Try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 smtClean="0"/>
              <a:t>schedule: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27424"/>
              </p:ext>
            </p:extLst>
          </p:nvPr>
        </p:nvGraphicFramePr>
        <p:xfrm>
          <a:off x="15240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19200"/>
                <a:gridCol w="487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1:00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friend arrives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2:00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 have a snack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4:00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friend goes home.   We had fun.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2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 am having a play date.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play date means that my friend [Friend’s name] is coming over to my house to play with me!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Play </a:t>
            </a:r>
            <a:r>
              <a:rPr lang="en-US" dirty="0"/>
              <a:t>dates are so much fun!</a:t>
            </a:r>
            <a:br>
              <a:rPr lang="en-US" dirty="0"/>
            </a:b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39080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It is okay to be a little worried about the play date.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981200"/>
            <a:ext cx="2895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My mom or dad will help me get ready.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can put some of my favorite toys in a safe place if I am worried about them breaking or being played with.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4684776" cy="34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sz="3200" dirty="0"/>
              <a:t>When my friend arrives I can meet him/her at the door and say “hi”.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057400"/>
            <a:ext cx="48006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9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First, my mom or dad will go over the schedule with us.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15000" y="2120764"/>
            <a:ext cx="286512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is a good idea to have a schedule so I know what we will be doing.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can play and have fun!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0764"/>
            <a:ext cx="4850203" cy="33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When [Friend’s name] is at my house, s/he will have an idea about how s/he wants to play with things.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38800" y="2286000"/>
            <a:ext cx="2971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S/he might say or do things in a way that is different from what I am used to in my </a:t>
            </a:r>
            <a:r>
              <a:rPr lang="en-US" dirty="0" smtClean="0"/>
              <a:t>house. This </a:t>
            </a:r>
            <a:r>
              <a:rPr lang="en-US" dirty="0"/>
              <a:t>is okay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can use my words to say if I want to play a certain way or to ask him/her to stop.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4623976" cy="3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 should be flexible when [Friend’s name] is over at my house.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91200" y="2057400"/>
            <a:ext cx="286512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takes a lot of courage to play at someone’s house and a lot of courage to have a friend over to play.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486340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I get frustrated by something [Friend’s name] is doing, I can take a deep breath and go tell mom/dad that I need a break.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38800" y="2057400"/>
            <a:ext cx="2819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my break we can do something else.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Play </a:t>
            </a:r>
            <a:r>
              <a:rPr lang="en-US" dirty="0"/>
              <a:t>dates are so much fun!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4523823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During our play date we will have a snack together.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38800" y="2057400"/>
            <a:ext cx="2819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should ask questions about what s/he likes and we can take turns talking about what our favorite things are.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2057400"/>
            <a:ext cx="467054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tism Speaks">
  <a:themeElements>
    <a:clrScheme name="Autism Speaks">
      <a:dk1>
        <a:srgbClr val="000000"/>
      </a:dk1>
      <a:lt1>
        <a:srgbClr val="FFFFFF"/>
      </a:lt1>
      <a:dk2>
        <a:srgbClr val="2F6CA3"/>
      </a:dk2>
      <a:lt2>
        <a:srgbClr val="DDDDDD"/>
      </a:lt2>
      <a:accent1>
        <a:srgbClr val="5091CD"/>
      </a:accent1>
      <a:accent2>
        <a:srgbClr val="99B462"/>
      </a:accent2>
      <a:accent3>
        <a:srgbClr val="F1B94A"/>
      </a:accent3>
      <a:accent4>
        <a:srgbClr val="DE762D"/>
      </a:accent4>
      <a:accent5>
        <a:srgbClr val="B3454F"/>
      </a:accent5>
      <a:accent6>
        <a:srgbClr val="6A709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utism Speaks">
      <a:dk1>
        <a:srgbClr val="000000"/>
      </a:dk1>
      <a:lt1>
        <a:srgbClr val="FFFFFF"/>
      </a:lt1>
      <a:dk2>
        <a:srgbClr val="2F6CA3"/>
      </a:dk2>
      <a:lt2>
        <a:srgbClr val="DDDDDD"/>
      </a:lt2>
      <a:accent1>
        <a:srgbClr val="5091CD"/>
      </a:accent1>
      <a:accent2>
        <a:srgbClr val="99B462"/>
      </a:accent2>
      <a:accent3>
        <a:srgbClr val="F1B94A"/>
      </a:accent3>
      <a:accent4>
        <a:srgbClr val="DE762D"/>
      </a:accent4>
      <a:accent5>
        <a:srgbClr val="B3454F"/>
      </a:accent5>
      <a:accent6>
        <a:srgbClr val="6A709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utism Speaks">
      <a:dk1>
        <a:srgbClr val="000000"/>
      </a:dk1>
      <a:lt1>
        <a:srgbClr val="FFFFFF"/>
      </a:lt1>
      <a:dk2>
        <a:srgbClr val="2F6CA3"/>
      </a:dk2>
      <a:lt2>
        <a:srgbClr val="DDDDDD"/>
      </a:lt2>
      <a:accent1>
        <a:srgbClr val="5091CD"/>
      </a:accent1>
      <a:accent2>
        <a:srgbClr val="99B462"/>
      </a:accent2>
      <a:accent3>
        <a:srgbClr val="F1B94A"/>
      </a:accent3>
      <a:accent4>
        <a:srgbClr val="DE762D"/>
      </a:accent4>
      <a:accent5>
        <a:srgbClr val="B3454F"/>
      </a:accent5>
      <a:accent6>
        <a:srgbClr val="6A709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E61FD71-D6ED-4A47-9C05-B444CD91CF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543</Words>
  <Application>Microsoft Office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Custom Design</vt:lpstr>
      <vt:lpstr>Autism Speaks</vt:lpstr>
      <vt:lpstr>Play Date</vt:lpstr>
      <vt:lpstr>I am having a play date. </vt:lpstr>
      <vt:lpstr>It is okay to be a little worried about the play date.  </vt:lpstr>
      <vt:lpstr>When my friend arrives I can meet him/her at the door and say “hi”.  </vt:lpstr>
      <vt:lpstr>First, my mom or dad will go over the schedule with us.</vt:lpstr>
      <vt:lpstr>When [Friend’s name] is at my house, s/he will have an idea about how s/he wants to play with things.  </vt:lpstr>
      <vt:lpstr>I should be flexible when [Friend’s name] is over at my house. </vt:lpstr>
      <vt:lpstr>If I get frustrated by something [Friend’s name] is doing, I can take a deep breath and go tell mom/dad that I need a break. </vt:lpstr>
      <vt:lpstr>During our play date we will have a snack together. </vt:lpstr>
      <vt:lpstr>After the play date, [Friend’s name] will go home. When s/he goes home, I can say “thank you for playing” and ask to have another play date soon. </vt:lpstr>
      <vt:lpstr>It is fun to play with my friends and have play dates!</vt:lpstr>
      <vt:lpstr>Things to Try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Date</dc:title>
  <dc:creator/>
  <cp:keywords/>
  <cp:lastModifiedBy/>
  <cp:revision>1</cp:revision>
  <dcterms:modified xsi:type="dcterms:W3CDTF">2015-09-11T18:38:36Z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TC040575789991</vt:lpwstr>
  </property>
</Properties>
</file>